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1" r:id="rId6"/>
    <p:sldId id="272" r:id="rId7"/>
    <p:sldId id="269" r:id="rId8"/>
    <p:sldId id="270" r:id="rId9"/>
    <p:sldId id="268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B42422-F381-4938-9BF0-35961FC03AAD}" v="17" dt="2020-06-23T01:06:50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iago, Kisha (DOS)" userId="b2d345f3-3654-4fdc-8ebd-1161b1699c0f" providerId="ADAL" clId="{42B3DD28-C9CE-4DC5-8C65-2B7B4CC18D96}"/>
    <pc:docChg chg="modSld">
      <pc:chgData name="Santiago, Kisha (DOS)" userId="b2d345f3-3654-4fdc-8ebd-1161b1699c0f" providerId="ADAL" clId="{42B3DD28-C9CE-4DC5-8C65-2B7B4CC18D96}" dt="2020-06-23T01:00:12.436" v="14"/>
      <pc:docMkLst>
        <pc:docMk/>
      </pc:docMkLst>
      <pc:sldChg chg="addSp delSp modSp modTransition modAnim">
        <pc:chgData name="Santiago, Kisha (DOS)" userId="b2d345f3-3654-4fdc-8ebd-1161b1699c0f" providerId="ADAL" clId="{42B3DD28-C9CE-4DC5-8C65-2B7B4CC18D96}" dt="2020-06-23T01:00:12.436" v="14"/>
        <pc:sldMkLst>
          <pc:docMk/>
          <pc:sldMk cId="184293053" sldId="256"/>
        </pc:sldMkLst>
        <pc:picChg chg="del">
          <ac:chgData name="Santiago, Kisha (DOS)" userId="b2d345f3-3654-4fdc-8ebd-1161b1699c0f" providerId="ADAL" clId="{42B3DD28-C9CE-4DC5-8C65-2B7B4CC18D96}" dt="2020-06-23T00:46:26.472" v="0"/>
          <ac:picMkLst>
            <pc:docMk/>
            <pc:sldMk cId="184293053" sldId="256"/>
            <ac:picMk id="12" creationId="{DAC2E5C9-D2C4-4878-B5D5-4D002FC2576C}"/>
          </ac:picMkLst>
        </pc:picChg>
        <pc:picChg chg="add del mod">
          <ac:chgData name="Santiago, Kisha (DOS)" userId="b2d345f3-3654-4fdc-8ebd-1161b1699c0f" providerId="ADAL" clId="{42B3DD28-C9CE-4DC5-8C65-2B7B4CC18D96}" dt="2020-06-23T00:46:39.995" v="2"/>
          <ac:picMkLst>
            <pc:docMk/>
            <pc:sldMk cId="184293053" sldId="256"/>
            <ac:picMk id="13" creationId="{03F3A5C0-4468-4B0A-8155-262BA2A2CC88}"/>
          </ac:picMkLst>
        </pc:picChg>
        <pc:picChg chg="add del mod">
          <ac:chgData name="Santiago, Kisha (DOS)" userId="b2d345f3-3654-4fdc-8ebd-1161b1699c0f" providerId="ADAL" clId="{42B3DD28-C9CE-4DC5-8C65-2B7B4CC18D96}" dt="2020-06-23T00:49:38.342" v="7"/>
          <ac:picMkLst>
            <pc:docMk/>
            <pc:sldMk cId="184293053" sldId="256"/>
            <ac:picMk id="14" creationId="{D43D7D86-E0F8-4ADA-9880-9E31576A48AB}"/>
          </ac:picMkLst>
        </pc:picChg>
        <pc:picChg chg="add del mod">
          <ac:chgData name="Santiago, Kisha (DOS)" userId="b2d345f3-3654-4fdc-8ebd-1161b1699c0f" providerId="ADAL" clId="{42B3DD28-C9CE-4DC5-8C65-2B7B4CC18D96}" dt="2020-06-23T00:54:54.910" v="11"/>
          <ac:picMkLst>
            <pc:docMk/>
            <pc:sldMk cId="184293053" sldId="256"/>
            <ac:picMk id="15" creationId="{11A4FA55-F1C8-4F1C-BB8E-D6499811AA83}"/>
          </ac:picMkLst>
        </pc:picChg>
        <pc:picChg chg="add del mod">
          <ac:chgData name="Santiago, Kisha (DOS)" userId="b2d345f3-3654-4fdc-8ebd-1161b1699c0f" providerId="ADAL" clId="{42B3DD28-C9CE-4DC5-8C65-2B7B4CC18D96}" dt="2020-06-23T00:55:36.730" v="13"/>
          <ac:picMkLst>
            <pc:docMk/>
            <pc:sldMk cId="184293053" sldId="256"/>
            <ac:picMk id="16" creationId="{DD08CED1-4095-49FE-BE7C-E976DAD852D8}"/>
          </ac:picMkLst>
        </pc:picChg>
        <pc:picChg chg="add mod">
          <ac:chgData name="Santiago, Kisha (DOS)" userId="b2d345f3-3654-4fdc-8ebd-1161b1699c0f" providerId="ADAL" clId="{42B3DD28-C9CE-4DC5-8C65-2B7B4CC18D96}" dt="2020-06-23T01:00:12.436" v="14"/>
          <ac:picMkLst>
            <pc:docMk/>
            <pc:sldMk cId="184293053" sldId="256"/>
            <ac:picMk id="17" creationId="{1C12DD53-622D-4E63-AEC9-4BE74C553292}"/>
          </ac:picMkLst>
        </pc:picChg>
      </pc:sldChg>
      <pc:sldChg chg="addSp delSp modSp modTransition modAnim">
        <pc:chgData name="Santiago, Kisha (DOS)" userId="b2d345f3-3654-4fdc-8ebd-1161b1699c0f" providerId="ADAL" clId="{42B3DD28-C9CE-4DC5-8C65-2B7B4CC18D96}" dt="2020-06-23T01:00:12.436" v="14"/>
        <pc:sldMkLst>
          <pc:docMk/>
          <pc:sldMk cId="2691734318" sldId="267"/>
        </pc:sldMkLst>
        <pc:picChg chg="del">
          <ac:chgData name="Santiago, Kisha (DOS)" userId="b2d345f3-3654-4fdc-8ebd-1161b1699c0f" providerId="ADAL" clId="{42B3DD28-C9CE-4DC5-8C65-2B7B4CC18D96}" dt="2020-06-23T00:46:26.472" v="0"/>
          <ac:picMkLst>
            <pc:docMk/>
            <pc:sldMk cId="2691734318" sldId="267"/>
            <ac:picMk id="8" creationId="{4EAC38D0-AF2C-48F7-884B-4573260CC870}"/>
          </ac:picMkLst>
        </pc:picChg>
        <pc:picChg chg="add del mod">
          <ac:chgData name="Santiago, Kisha (DOS)" userId="b2d345f3-3654-4fdc-8ebd-1161b1699c0f" providerId="ADAL" clId="{42B3DD28-C9CE-4DC5-8C65-2B7B4CC18D96}" dt="2020-06-23T00:52:20.186" v="9"/>
          <ac:picMkLst>
            <pc:docMk/>
            <pc:sldMk cId="2691734318" sldId="267"/>
            <ac:picMk id="9" creationId="{483C18D9-602C-4004-AC1E-7BBDBEB90374}"/>
          </ac:picMkLst>
        </pc:picChg>
        <pc:picChg chg="add mod">
          <ac:chgData name="Santiago, Kisha (DOS)" userId="b2d345f3-3654-4fdc-8ebd-1161b1699c0f" providerId="ADAL" clId="{42B3DD28-C9CE-4DC5-8C65-2B7B4CC18D96}" dt="2020-06-23T01:00:12.436" v="14"/>
          <ac:picMkLst>
            <pc:docMk/>
            <pc:sldMk cId="2691734318" sldId="267"/>
            <ac:picMk id="10" creationId="{9AEE6723-CC23-49F8-92B4-A11CAA378BAD}"/>
          </ac:picMkLst>
        </pc:picChg>
      </pc:sldChg>
      <pc:sldChg chg="addSp delSp modSp modTransition modAnim">
        <pc:chgData name="Santiago, Kisha (DOS)" userId="b2d345f3-3654-4fdc-8ebd-1161b1699c0f" providerId="ADAL" clId="{42B3DD28-C9CE-4DC5-8C65-2B7B4CC18D96}" dt="2020-06-23T01:00:12.436" v="14"/>
        <pc:sldMkLst>
          <pc:docMk/>
          <pc:sldMk cId="3418839873" sldId="268"/>
        </pc:sldMkLst>
        <pc:picChg chg="del">
          <ac:chgData name="Santiago, Kisha (DOS)" userId="b2d345f3-3654-4fdc-8ebd-1161b1699c0f" providerId="ADAL" clId="{42B3DD28-C9CE-4DC5-8C65-2B7B4CC18D96}" dt="2020-06-23T00:46:26.472" v="0"/>
          <ac:picMkLst>
            <pc:docMk/>
            <pc:sldMk cId="3418839873" sldId="268"/>
            <ac:picMk id="5" creationId="{A1633CEC-E40B-4F15-A815-C8F3902C530D}"/>
          </ac:picMkLst>
        </pc:picChg>
        <pc:picChg chg="add mod">
          <ac:chgData name="Santiago, Kisha (DOS)" userId="b2d345f3-3654-4fdc-8ebd-1161b1699c0f" providerId="ADAL" clId="{42B3DD28-C9CE-4DC5-8C65-2B7B4CC18D96}" dt="2020-06-23T01:00:12.436" v="14"/>
          <ac:picMkLst>
            <pc:docMk/>
            <pc:sldMk cId="3418839873" sldId="268"/>
            <ac:picMk id="6" creationId="{34B1DC27-E4DA-4754-9FC7-05D622E2AE5D}"/>
          </ac:picMkLst>
        </pc:picChg>
      </pc:sldChg>
      <pc:sldChg chg="addSp delSp modSp modTransition modAnim">
        <pc:chgData name="Santiago, Kisha (DOS)" userId="b2d345f3-3654-4fdc-8ebd-1161b1699c0f" providerId="ADAL" clId="{42B3DD28-C9CE-4DC5-8C65-2B7B4CC18D96}" dt="2020-06-23T01:00:12.436" v="14"/>
        <pc:sldMkLst>
          <pc:docMk/>
          <pc:sldMk cId="3354320041" sldId="269"/>
        </pc:sldMkLst>
        <pc:picChg chg="del">
          <ac:chgData name="Santiago, Kisha (DOS)" userId="b2d345f3-3654-4fdc-8ebd-1161b1699c0f" providerId="ADAL" clId="{42B3DD28-C9CE-4DC5-8C65-2B7B4CC18D96}" dt="2020-06-23T00:46:26.472" v="0"/>
          <ac:picMkLst>
            <pc:docMk/>
            <pc:sldMk cId="3354320041" sldId="269"/>
            <ac:picMk id="6" creationId="{AAB6D20B-A9F6-4DD0-A975-04894590DEF5}"/>
          </ac:picMkLst>
        </pc:picChg>
        <pc:picChg chg="add del mod">
          <ac:chgData name="Santiago, Kisha (DOS)" userId="b2d345f3-3654-4fdc-8ebd-1161b1699c0f" providerId="ADAL" clId="{42B3DD28-C9CE-4DC5-8C65-2B7B4CC18D96}" dt="2020-06-23T00:49:12.470" v="4"/>
          <ac:picMkLst>
            <pc:docMk/>
            <pc:sldMk cId="3354320041" sldId="269"/>
            <ac:picMk id="7" creationId="{517646DE-FF93-4A7C-B98B-B32E85C00BE1}"/>
          </ac:picMkLst>
        </pc:picChg>
        <pc:picChg chg="add del mod">
          <ac:chgData name="Santiago, Kisha (DOS)" userId="b2d345f3-3654-4fdc-8ebd-1161b1699c0f" providerId="ADAL" clId="{42B3DD28-C9CE-4DC5-8C65-2B7B4CC18D96}" dt="2020-06-23T00:49:23.496" v="6"/>
          <ac:picMkLst>
            <pc:docMk/>
            <pc:sldMk cId="3354320041" sldId="269"/>
            <ac:picMk id="8" creationId="{88941D9C-36D2-4CD7-AB69-E197DC571720}"/>
          </ac:picMkLst>
        </pc:picChg>
        <pc:picChg chg="add mod">
          <ac:chgData name="Santiago, Kisha (DOS)" userId="b2d345f3-3654-4fdc-8ebd-1161b1699c0f" providerId="ADAL" clId="{42B3DD28-C9CE-4DC5-8C65-2B7B4CC18D96}" dt="2020-06-23T01:00:12.436" v="14"/>
          <ac:picMkLst>
            <pc:docMk/>
            <pc:sldMk cId="3354320041" sldId="269"/>
            <ac:picMk id="9" creationId="{9AB4706E-F644-4F45-AB1F-F6F212B1DBE6}"/>
          </ac:picMkLst>
        </pc:picChg>
      </pc:sldChg>
      <pc:sldChg chg="addSp delSp modSp modTransition modAnim">
        <pc:chgData name="Santiago, Kisha (DOS)" userId="b2d345f3-3654-4fdc-8ebd-1161b1699c0f" providerId="ADAL" clId="{42B3DD28-C9CE-4DC5-8C65-2B7B4CC18D96}" dt="2020-06-23T01:00:12.436" v="14"/>
        <pc:sldMkLst>
          <pc:docMk/>
          <pc:sldMk cId="3561024895" sldId="270"/>
        </pc:sldMkLst>
        <pc:picChg chg="del">
          <ac:chgData name="Santiago, Kisha (DOS)" userId="b2d345f3-3654-4fdc-8ebd-1161b1699c0f" providerId="ADAL" clId="{42B3DD28-C9CE-4DC5-8C65-2B7B4CC18D96}" dt="2020-06-23T00:46:26.472" v="0"/>
          <ac:picMkLst>
            <pc:docMk/>
            <pc:sldMk cId="3561024895" sldId="270"/>
            <ac:picMk id="6" creationId="{CD96EFD4-86BC-4403-946C-0968967027EA}"/>
          </ac:picMkLst>
        </pc:picChg>
        <pc:picChg chg="add del mod">
          <ac:chgData name="Santiago, Kisha (DOS)" userId="b2d345f3-3654-4fdc-8ebd-1161b1699c0f" providerId="ADAL" clId="{42B3DD28-C9CE-4DC5-8C65-2B7B4CC18D96}" dt="2020-06-23T00:49:38.342" v="7"/>
          <ac:picMkLst>
            <pc:docMk/>
            <pc:sldMk cId="3561024895" sldId="270"/>
            <ac:picMk id="7" creationId="{FFDA8FD8-8558-4349-84EA-EE568B4D8087}"/>
          </ac:picMkLst>
        </pc:picChg>
        <pc:picChg chg="add mod">
          <ac:chgData name="Santiago, Kisha (DOS)" userId="b2d345f3-3654-4fdc-8ebd-1161b1699c0f" providerId="ADAL" clId="{42B3DD28-C9CE-4DC5-8C65-2B7B4CC18D96}" dt="2020-06-23T01:00:12.436" v="14"/>
          <ac:picMkLst>
            <pc:docMk/>
            <pc:sldMk cId="3561024895" sldId="270"/>
            <ac:picMk id="8" creationId="{3FBCFC7F-D453-4C69-A01A-C1AEA875F566}"/>
          </ac:picMkLst>
        </pc:picChg>
      </pc:sldChg>
      <pc:sldChg chg="addSp delSp modSp modTransition modAnim">
        <pc:chgData name="Santiago, Kisha (DOS)" userId="b2d345f3-3654-4fdc-8ebd-1161b1699c0f" providerId="ADAL" clId="{42B3DD28-C9CE-4DC5-8C65-2B7B4CC18D96}" dt="2020-06-23T01:00:12.436" v="14"/>
        <pc:sldMkLst>
          <pc:docMk/>
          <pc:sldMk cId="127198613" sldId="271"/>
        </pc:sldMkLst>
        <pc:picChg chg="del">
          <ac:chgData name="Santiago, Kisha (DOS)" userId="b2d345f3-3654-4fdc-8ebd-1161b1699c0f" providerId="ADAL" clId="{42B3DD28-C9CE-4DC5-8C65-2B7B4CC18D96}" dt="2020-06-23T00:46:26.472" v="0"/>
          <ac:picMkLst>
            <pc:docMk/>
            <pc:sldMk cId="127198613" sldId="271"/>
            <ac:picMk id="7" creationId="{3763A2AA-6BAB-430F-BA88-9DFC85ACDDD4}"/>
          </ac:picMkLst>
        </pc:picChg>
        <pc:picChg chg="add del mod">
          <ac:chgData name="Santiago, Kisha (DOS)" userId="b2d345f3-3654-4fdc-8ebd-1161b1699c0f" providerId="ADAL" clId="{42B3DD28-C9CE-4DC5-8C65-2B7B4CC18D96}" dt="2020-06-23T00:49:38.342" v="7"/>
          <ac:picMkLst>
            <pc:docMk/>
            <pc:sldMk cId="127198613" sldId="271"/>
            <ac:picMk id="8" creationId="{79467272-23EE-42F8-9693-00FB08BFD109}"/>
          </ac:picMkLst>
        </pc:picChg>
        <pc:picChg chg="add mod">
          <ac:chgData name="Santiago, Kisha (DOS)" userId="b2d345f3-3654-4fdc-8ebd-1161b1699c0f" providerId="ADAL" clId="{42B3DD28-C9CE-4DC5-8C65-2B7B4CC18D96}" dt="2020-06-23T01:00:12.436" v="14"/>
          <ac:picMkLst>
            <pc:docMk/>
            <pc:sldMk cId="127198613" sldId="271"/>
            <ac:picMk id="9" creationId="{C46593C0-A8CA-4DF0-A588-C4B7FA39449D}"/>
          </ac:picMkLst>
        </pc:picChg>
      </pc:sldChg>
      <pc:sldChg chg="addSp delSp modSp modTransition modAnim">
        <pc:chgData name="Santiago, Kisha (DOS)" userId="b2d345f3-3654-4fdc-8ebd-1161b1699c0f" providerId="ADAL" clId="{42B3DD28-C9CE-4DC5-8C65-2B7B4CC18D96}" dt="2020-06-23T01:00:12.436" v="14"/>
        <pc:sldMkLst>
          <pc:docMk/>
          <pc:sldMk cId="3827362642" sldId="272"/>
        </pc:sldMkLst>
        <pc:picChg chg="del">
          <ac:chgData name="Santiago, Kisha (DOS)" userId="b2d345f3-3654-4fdc-8ebd-1161b1699c0f" providerId="ADAL" clId="{42B3DD28-C9CE-4DC5-8C65-2B7B4CC18D96}" dt="2020-06-23T00:46:26.472" v="0"/>
          <ac:picMkLst>
            <pc:docMk/>
            <pc:sldMk cId="3827362642" sldId="272"/>
            <ac:picMk id="5" creationId="{1E16F8C7-1BE0-43F6-A877-4179EB3C7477}"/>
          </ac:picMkLst>
        </pc:picChg>
        <pc:picChg chg="add del mod">
          <ac:chgData name="Santiago, Kisha (DOS)" userId="b2d345f3-3654-4fdc-8ebd-1161b1699c0f" providerId="ADAL" clId="{42B3DD28-C9CE-4DC5-8C65-2B7B4CC18D96}" dt="2020-06-23T00:49:38.342" v="7"/>
          <ac:picMkLst>
            <pc:docMk/>
            <pc:sldMk cId="3827362642" sldId="272"/>
            <ac:picMk id="6" creationId="{06D71C70-E385-4A39-9E9A-958268169027}"/>
          </ac:picMkLst>
        </pc:picChg>
        <pc:picChg chg="add mod">
          <ac:chgData name="Santiago, Kisha (DOS)" userId="b2d345f3-3654-4fdc-8ebd-1161b1699c0f" providerId="ADAL" clId="{42B3DD28-C9CE-4DC5-8C65-2B7B4CC18D96}" dt="2020-06-23T01:00:12.436" v="14"/>
          <ac:picMkLst>
            <pc:docMk/>
            <pc:sldMk cId="3827362642" sldId="272"/>
            <ac:picMk id="7" creationId="{05940D33-6482-470E-A93B-C793317D5CA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AA1F2-F93F-4E84-8612-D63BC49BB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A77C1-870D-4869-9EDE-6AD0C3365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44080-C937-433F-9F57-2FF98E568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67B99-960D-4680-8E69-5E87C17D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AF51A-F7AC-43AC-B191-0B1A7DBE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7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BC63-6CA6-4FD2-BB6E-019581A0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A42B1-082D-4836-9497-486CBDD93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A3D63-5008-4296-9C45-72381E7B5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356AA-7ED2-4DD9-B6F6-FD6230FEC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D7D72-AF6B-4E44-8F29-588B81E2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514E4-7FA0-4B53-965F-E677CC740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BC001-14F6-4ED5-95BF-F15C5F5C7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32388-F552-4AA7-9DBA-42ED9D0A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F42DA-F918-47BC-93F7-1E851D979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56DD5-3589-4603-AC3F-FD6BCCD8D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9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E0FE-B6AF-42DE-8365-68044AB5A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575B-ACD9-42DA-8D13-26361502F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C8899-D207-4020-AB77-6BCFFCF7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CC634-8D8A-4F26-A39A-0FC8FE73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EF22F-0242-438C-B055-CC2F08588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4CB5-089D-43F9-9599-752923DA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9A6BA-1E6F-4B52-BC77-6BC54CC33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D6EDB-4CBE-4F04-85C2-996A3D6F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860EF-6F4C-4D04-9375-D6331FF7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06F0A-967B-451B-9286-92E85428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2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EA82-E9B7-4345-ACCA-A29FD8399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6128E-EEDA-4ADB-855B-64EC0A64A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5EA10-2E14-4AF7-AD53-F697443AD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CE4F8-D8C6-48A9-B40D-82A6D078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B6F55-F6B4-4C54-B1D0-6C2257F2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68335-89AB-44D2-B398-911C9F39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17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911A3-B842-463F-8343-86AA1A2C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F948D-260E-4356-8089-FFE393C58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326C0-EF0F-4630-8A6E-1571A422A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82B4B-C2BC-4984-825C-66CADDD96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D43032-BB51-41CE-85B9-F359966C3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44ED7-7D48-43AD-9FAF-1C97060F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6F05F-1286-4972-BC9A-7E6F02FE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5B5BC8-034A-4FBA-8CB2-A401C7BB2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3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B466B-E808-4BFB-8A92-42CEAEC5B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601A19-9A91-4BD6-AF00-2B194B793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00F4C-A529-46F4-A9EE-06851FDB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27257-F67E-485B-B282-FC5E212B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08A758-2085-4B30-A594-50086756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B8382-7B56-4DB6-A47B-D1EBEC66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DE024-B915-4D66-A2E9-AD8E9CCE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6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377D-6BFC-408F-896C-11674EE8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78B2B-62C9-4BD2-82D6-29884BE9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F8942-A4B1-470B-A579-4A69EF249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01524-8F08-4006-9114-B1AFA1EF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E9FDB-B3BE-4404-9E85-3BB44EA0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77827-19D8-4752-B80B-0F98659E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9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9C6F-5615-439B-9E80-E622D4593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214499-6B17-439B-8672-B8FB965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F2F22-12BD-42F7-80BE-4794490E2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AFCC0-4048-4251-9398-7BB28042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547C8-F5C1-4906-B750-ED7FC2B2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50D4B-B545-4E85-BC6C-EDD89BE1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3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67760-2077-426D-AFC6-07C7DB8C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4CE0F-66EE-4692-A931-881895F44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0EC66-707B-4563-948A-62520B544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1BE80-BD0E-44D7-84DE-A7E6CBA5A6B1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3F83-55D8-4784-A5F9-2EC2D5CC9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B0D82-73CB-455D-8601-0BD4214CC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C4AC7-639D-4D07-AD3D-24AC3B504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8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F5DBF-D112-44CA-9E85-C6BB77A55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2" t="10870" r="18152" b="6806"/>
          <a:stretch/>
        </p:blipFill>
        <p:spPr>
          <a:xfrm>
            <a:off x="1166191" y="56975"/>
            <a:ext cx="9859618" cy="680102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C12DD53-622D-4E63-AEC9-4BE74C553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748">
        <p:fade/>
      </p:transition>
    </mc:Choice>
    <mc:Fallback>
      <p:transition spd="med" advTm="31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 Shot 2020-06-22 at 6.57.33 P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0" r="-14220"/>
          <a:stretch/>
        </p:blipFill>
        <p:spPr>
          <a:xfrm>
            <a:off x="852967" y="0"/>
            <a:ext cx="10515600" cy="6858000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46593C0-A8CA-4DF0-A588-C4B7FA394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834">
        <p:fade/>
      </p:transition>
    </mc:Choice>
    <mc:Fallback>
      <p:transition spd="med" advTm="27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 Shot 2020-06-22 at 6.57.40 P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27" r="-13427"/>
          <a:stretch/>
        </p:blipFill>
        <p:spPr>
          <a:xfrm>
            <a:off x="912035" y="0"/>
            <a:ext cx="10515600" cy="6858000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5940D33-6482-470E-A93B-C793317D5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6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375">
        <p:fade/>
      </p:transition>
    </mc:Choice>
    <mc:Fallback>
      <p:transition spd="med" advTm="46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 Shot 2020-06-22 at 6.57.18 P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44" r="-14144"/>
          <a:stretch/>
        </p:blipFill>
        <p:spPr>
          <a:xfrm>
            <a:off x="838200" y="0"/>
            <a:ext cx="10515600" cy="6858000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AB4706E-F644-4F45-AB1F-F6F212B1D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2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401">
        <p:fade/>
      </p:transition>
    </mc:Choice>
    <mc:Fallback>
      <p:transition spd="med" advTm="42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 Shot 2020-06-22 at 6.55.17 P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9" r="-13059"/>
          <a:stretch/>
        </p:blipFill>
        <p:spPr>
          <a:xfrm>
            <a:off x="1030171" y="29536"/>
            <a:ext cx="10515600" cy="6858000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BCFC7F-D453-4C69-A01A-C1AEA875F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2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039">
        <p:fade/>
      </p:transition>
    </mc:Choice>
    <mc:Fallback>
      <p:transition spd="med" advTm="34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20-06-22 at 6.58.11 P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4" r="-4414"/>
          <a:stretch/>
        </p:blipFill>
        <p:spPr>
          <a:xfrm>
            <a:off x="838200" y="0"/>
            <a:ext cx="10515600" cy="6858000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B1DC27-E4DA-4754-9FC7-05D622E2A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3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028">
        <p:fade/>
      </p:transition>
    </mc:Choice>
    <mc:Fallback>
      <p:transition spd="med" advTm="14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5409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How you can get involved</a:t>
            </a:r>
            <a:r>
              <a:rPr lang="mr-IN" sz="3800" dirty="0"/>
              <a:t>…</a:t>
            </a:r>
            <a:r>
              <a:rPr lang="en-US" sz="3800" dirty="0"/>
              <a:t> </a:t>
            </a:r>
            <a:br>
              <a:rPr lang="en-US" sz="3800" dirty="0"/>
            </a:br>
            <a:r>
              <a:rPr lang="en-US" sz="3200" dirty="0"/>
              <a:t>About -&gt; Opportunities to Participate</a:t>
            </a:r>
          </a:p>
        </p:txBody>
      </p:sp>
      <p:pic>
        <p:nvPicPr>
          <p:cNvPr id="13" name="Content Placeholder 12" descr="homepage.pn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r="9093"/>
          <a:stretch>
            <a:fillRect/>
          </a:stretch>
        </p:blipFill>
        <p:spPr>
          <a:xfrm>
            <a:off x="0" y="1802769"/>
            <a:ext cx="6019800" cy="5055231"/>
          </a:xfrm>
        </p:spPr>
      </p:pic>
      <p:pic>
        <p:nvPicPr>
          <p:cNvPr id="14" name="Content Placeholder 13" descr="Screen Shot 2020-06-22 at 2.18.31 PM.pn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5" b="-3005"/>
          <a:stretch>
            <a:fillRect/>
          </a:stretch>
        </p:blipFill>
        <p:spPr>
          <a:xfrm>
            <a:off x="6172199" y="1825624"/>
            <a:ext cx="5992583" cy="5032375"/>
          </a:xfrm>
        </p:spPr>
      </p:pic>
      <p:sp>
        <p:nvSpPr>
          <p:cNvPr id="15" name="Oval 14"/>
          <p:cNvSpPr/>
          <p:nvPr/>
        </p:nvSpPr>
        <p:spPr>
          <a:xfrm>
            <a:off x="1772925" y="1722752"/>
            <a:ext cx="540679" cy="42754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64720" y="2050133"/>
            <a:ext cx="3626614" cy="52018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AEE6723-CC23-49F8-92B4-A11CAA378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3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507">
        <p:fade/>
      </p:transition>
    </mc:Choice>
    <mc:Fallback>
      <p:transition spd="med" advTm="68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77C93B3282DE48AB540B1B76138574" ma:contentTypeVersion="15" ma:contentTypeDescription="Create a new document." ma:contentTypeScope="" ma:versionID="d5fdafd6c8e6c7a0109471bbdc8a0510">
  <xsd:schema xmlns:xsd="http://www.w3.org/2001/XMLSchema" xmlns:xs="http://www.w3.org/2001/XMLSchema" xmlns:p="http://schemas.microsoft.com/office/2006/metadata/properties" xmlns:ns1="http://schemas.microsoft.com/sharepoint/v3" xmlns:ns3="0be53c2a-f66a-4579-819b-205595c65aa8" xmlns:ns4="80fca9aa-fbd9-42bc-a11e-036d66e924af" targetNamespace="http://schemas.microsoft.com/office/2006/metadata/properties" ma:root="true" ma:fieldsID="50c5924fce2b30f409496ea5ff681664" ns1:_="" ns3:_="" ns4:_="">
    <xsd:import namespace="http://schemas.microsoft.com/sharepoint/v3"/>
    <xsd:import namespace="0be53c2a-f66a-4579-819b-205595c65aa8"/>
    <xsd:import namespace="80fca9aa-fbd9-42bc-a11e-036d66e924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53c2a-f66a-4579-819b-205595c65aa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fca9aa-fbd9-42bc-a11e-036d66e924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9F6873-A332-4324-B913-ED52F954CB3B}">
  <ds:schemaRefs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0fca9aa-fbd9-42bc-a11e-036d66e924af"/>
    <ds:schemaRef ds:uri="http://schemas.microsoft.com/office/2006/documentManagement/types"/>
    <ds:schemaRef ds:uri="0be53c2a-f66a-4579-819b-205595c65aa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6AA009E-7060-4A58-95E7-DA827551DA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77371A-0C10-4C1E-8021-291B3A4163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be53c2a-f66a-4579-819b-205595c65aa8"/>
    <ds:schemaRef ds:uri="80fca9aa-fbd9-42bc-a11e-036d66e924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</Words>
  <Application>Microsoft Office PowerPoint</Application>
  <PresentationFormat>Widescreen</PresentationFormat>
  <Paragraphs>1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you can get involved…  About -&gt; Opportunities to Participate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Santiago, Kisha (DOS)</dc:creator>
  <cp:lastModifiedBy>Santiago, Kisha (DOS)</cp:lastModifiedBy>
  <cp:revision>15</cp:revision>
  <dcterms:created xsi:type="dcterms:W3CDTF">2020-06-22T09:11:36Z</dcterms:created>
  <dcterms:modified xsi:type="dcterms:W3CDTF">2020-06-23T01:06:53Z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0x010100E877C93B3282DE48AB540B1B76138574</vt:lpwstr>
  </property>
</Properties>
</file>